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AD375E-E80B-40DC-B16E-1A5205E0B8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46077A9-0671-465B-A731-2B69CA637F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B87394-F18B-483A-82D6-188DA33B4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669DF3-EFD0-47BD-91AB-C83717538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E2296C-5FC1-4913-A09A-42D1F22AA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240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BBE5CF-43B2-4CB7-A9FA-F7FF5B16A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132054-0423-4AFD-936E-763E8C74EC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D8FDE5-AA8E-4584-A258-AD9564E76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CB6E62-D796-4DD6-8348-A0DEF270F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CD24E7-4D60-45FC-BBC1-87AE8C8C8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9392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70B3B4-B905-4522-BB19-E7CF5A2FA9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575BF03-049E-4F57-B17F-14231F96FB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E4285B-1B74-4799-845D-FA6F79570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209357-AA6D-4BB2-9643-A67764768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2F5EF1-FD38-4944-837D-A84E1EB92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4988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83D75F-E860-4FA5-983D-A580AFCED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7F91B3-CF58-4C42-86DC-2FF52DD63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0AC1A9-04B8-4AD5-A323-3F611BBF0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127745-EDC8-492B-9F9C-AE3092BCB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E57CFC-F6A7-4262-A5D3-45FFF1B66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1742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45D7E3-3B8C-4392-8498-08717D0D6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F2AB6EE-0463-4336-8AB3-499B6D6D2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9A04F3-8E08-4BC6-9C2E-F86D65201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D88670-94E0-4C2E-899B-5DE4E3D2E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C2A0D9-11E5-4831-B5F4-F92319398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6487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8ABBC3-81CA-4227-B288-EA4307235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2AC9A6-FB77-4B41-BD9F-2A72673437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F88BCA8-3715-45FD-81D9-76556E1FF7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3839319-6081-4011-BCC9-E52C7151A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66B5CB-CE2F-4894-B09B-383041818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B8C87E8-C01F-4637-8160-FBA7E0588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2844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735ECF-6708-4EEB-B08D-41BFDA642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1DC56C-6DB4-4914-A6F3-5CC2E5B46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9993815-2C15-4DB0-8DAE-009ADBB0E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0D2F706-966D-4B0E-AEDD-1823F66A41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3099EA9-A71D-4C39-BE49-673607E8D3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B69915B-8BB0-4965-96D0-7189C4918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B6C1465-D4B9-4568-9F3D-6D77EB8F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557BCF7-0A4B-46C7-A22B-061F5EA14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4373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243E13-CBC3-48BB-AE90-2E2F3688D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36F0320-9823-4780-BEB4-E77F67CF3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3C45045-8A91-45F2-AB72-5BE229C5C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A8817EB-1067-4688-A355-46AA86DAD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7224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C8503BA-5CF3-4D97-B8A2-D7581E420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CF99342-D1A4-4BAC-A411-A5AA6A38A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5CBCB60-AFED-4230-B727-04238B4D2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812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0DF96E-ECF5-4BBB-91E7-E9DD8BA07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17A0E27-A9EC-4A20-95E4-E62DA5684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CA4F71-CAAB-4034-824B-1575508908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33CE627-B581-43EA-B100-78785A1E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6D59824-A1B5-4211-9F07-D7C85DA95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6C29C50-CC00-420E-8848-B97D410ED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5925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3B5B5D-3382-4189-8E69-3CBDA660F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B14DA91-E8F0-47CB-A6DA-8CB1A74D0F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926EA84-6567-4C12-9863-E140DFE00F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F8DA415-9DA1-4662-B9F5-556EEBA08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E15A01C-03F0-47A8-AF1A-9BEC33260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7800AE-8779-4E56-B807-D49B7C24F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314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BE896CA-C2C8-418B-9B8B-705CA703C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DA5AC3-9B55-4CCE-B746-5310D67C6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D5DFE2-2E53-44F8-B9DF-6BF25FD0E6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30D66B-7104-4624-AB9C-1E5A6F407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22A8F0-C068-4544-9085-72B581180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0771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munayrioabierto@gmail.com" TargetMode="External"/><Relationship Id="rId4" Type="http://schemas.openxmlformats.org/officeDocument/2006/relationships/hyperlink" Target="http://munayrioabierto.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:\DOCS RUBI Julio 2016\MUNAY\de FERNANDO PARA RUBI WEB MUNAY\LOGO\imagen\Redes sociales mas grandes\rrss-logo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2313" y="4941889"/>
            <a:ext cx="9504362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9 Conector recto"/>
          <p:cNvCxnSpPr/>
          <p:nvPr/>
        </p:nvCxnSpPr>
        <p:spPr>
          <a:xfrm>
            <a:off x="4229101" y="549275"/>
            <a:ext cx="618807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8" name="12 CuadroTexto"/>
          <p:cNvSpPr txBox="1">
            <a:spLocks noChangeArrowheads="1"/>
          </p:cNvSpPr>
          <p:nvPr/>
        </p:nvSpPr>
        <p:spPr bwMode="auto">
          <a:xfrm>
            <a:off x="4872038" y="195264"/>
            <a:ext cx="54721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>
                <a:solidFill>
                  <a:srgbClr val="1F497D"/>
                </a:solidFill>
                <a:latin typeface="Calibri" pitchFamily="34" charset="0"/>
              </a:rPr>
              <a:t>HORARIOS CLASES</a:t>
            </a:r>
          </a:p>
        </p:txBody>
      </p:sp>
      <p:pic>
        <p:nvPicPr>
          <p:cNvPr id="26629" name="Picture 2" descr="F:\DOCS RUBI Julio 2016\MUNAY\de FERNANDO PARA RUBI WEB MUNAY\LOGO\imagen\fondo\logo-img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9" y="-26988"/>
            <a:ext cx="202088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1" name="20 Tabla"/>
          <p:cNvGraphicFramePr>
            <a:graphicFrameLocks noGrp="1"/>
          </p:cNvGraphicFramePr>
          <p:nvPr/>
        </p:nvGraphicFramePr>
        <p:xfrm>
          <a:off x="1524000" y="578087"/>
          <a:ext cx="9144000" cy="6223728"/>
        </p:xfrm>
        <a:graphic>
          <a:graphicData uri="http://schemas.openxmlformats.org/drawingml/2006/table">
            <a:tbl>
              <a:tblPr firstRow="1" firstCol="1" bandRow="1"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4360"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LUNES</a:t>
                      </a:r>
                      <a:endParaRPr lang="es-ES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 anchor="ctr">
                    <a:lnL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MARTES</a:t>
                      </a:r>
                      <a:endParaRPr lang="es-ES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 anchor="ctr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MIÉRCOLES</a:t>
                      </a:r>
                      <a:endParaRPr lang="es-ES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 anchor="ctr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JUEVES</a:t>
                      </a:r>
                      <a:endParaRPr lang="es-ES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 anchor="ctr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VIERNES</a:t>
                      </a:r>
                      <a:endParaRPr lang="es-ES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 anchor="ctr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5265"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dirty="0">
                          <a:solidFill>
                            <a:srgbClr val="1D2129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dirty="0">
                          <a:solidFill>
                            <a:srgbClr val="1D2129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Movimiento y        Danza Consciente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MARIANO CASTILLO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11 a 13h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6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8740" marR="8740" marT="8740" marB="0">
                    <a:lnL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s-ES" sz="1400" b="0" kern="12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Círculo de Mujeres </a:t>
                      </a:r>
                      <a:b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 </a:t>
                      </a:r>
                      <a:r>
                        <a:rPr lang="es-E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Danza tu vida</a:t>
                      </a:r>
                      <a:br>
                        <a:rPr lang="es-E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RUBI ALONSO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18 a 20h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(</a:t>
                      </a:r>
                      <a:r>
                        <a:rPr lang="es-ES" sz="14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Mensuall</a:t>
                      </a: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)</a:t>
                      </a:r>
                      <a:endParaRPr lang="es-ES" sz="14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1528">
                <a:tc>
                  <a:txBody>
                    <a:bodyPr/>
                    <a:lstStyle/>
                    <a:p>
                      <a:pPr marL="44958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Teatro y Movimiento para peques (3-5 años)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ANA VIGUERA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17.30-18.30 (Mensual)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4958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s-ES" sz="1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Danza Moderna</a:t>
                      </a:r>
                      <a:b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b="0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YAIZA GUIMARÉ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18:30 a 20h</a:t>
                      </a:r>
                      <a:endParaRPr lang="es-ES" sz="14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Tarot y Movimiento</a:t>
                      </a:r>
                      <a:b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LOLA BASTOS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19 a 22h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(Mensual)</a:t>
                      </a:r>
                      <a:endParaRPr lang="es-ES" sz="14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814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Entrenamiento y danza consciente </a:t>
                      </a:r>
                      <a:br>
                        <a:rPr lang="es-ES" sz="1400" b="1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</a:br>
                      <a:r>
                        <a:rPr lang="es-ES" sz="1400" b="0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RUBI ALONSO</a:t>
                      </a:r>
                      <a:br>
                        <a:rPr lang="es-ES" sz="1400" b="0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</a:br>
                      <a:r>
                        <a:rPr lang="es-ES" sz="1400" b="0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19 a 21h</a:t>
                      </a:r>
                    </a:p>
                  </a:txBody>
                  <a:tcPr marL="8740" marR="8740" marT="8740" marB="0">
                    <a:lnL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Movimiento y Centros de Energía </a:t>
                      </a: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b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MARIANO CASTILLO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 a 22h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Movimiento y Danza Consciente</a:t>
                      </a:r>
                      <a:b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MARIANO CASTILLO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 a 22h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Tarot y Movimiento</a:t>
                      </a:r>
                      <a:b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BEATRIZ M. BARRIO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20 a 22h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(Mensual)</a:t>
                      </a:r>
                      <a:endParaRPr lang="es-ES" sz="14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11 Forma libre"/>
          <p:cNvSpPr/>
          <p:nvPr/>
        </p:nvSpPr>
        <p:spPr>
          <a:xfrm>
            <a:off x="4151314" y="6021389"/>
            <a:ext cx="7113587" cy="936625"/>
          </a:xfrm>
          <a:custGeom>
            <a:avLst/>
            <a:gdLst>
              <a:gd name="connsiteX0" fmla="*/ 3512457 w 6862189"/>
              <a:gd name="connsiteY0" fmla="*/ 14514 h 827314"/>
              <a:gd name="connsiteX1" fmla="*/ 3512457 w 6862189"/>
              <a:gd name="connsiteY1" fmla="*/ 14514 h 827314"/>
              <a:gd name="connsiteX2" fmla="*/ 5181600 w 6862189"/>
              <a:gd name="connsiteY2" fmla="*/ 43542 h 827314"/>
              <a:gd name="connsiteX3" fmla="*/ 5283200 w 6862189"/>
              <a:gd name="connsiteY3" fmla="*/ 58057 h 827314"/>
              <a:gd name="connsiteX4" fmla="*/ 5588000 w 6862189"/>
              <a:gd name="connsiteY4" fmla="*/ 87085 h 827314"/>
              <a:gd name="connsiteX5" fmla="*/ 5704114 w 6862189"/>
              <a:gd name="connsiteY5" fmla="*/ 101600 h 827314"/>
              <a:gd name="connsiteX6" fmla="*/ 5921828 w 6862189"/>
              <a:gd name="connsiteY6" fmla="*/ 116114 h 827314"/>
              <a:gd name="connsiteX7" fmla="*/ 6096000 w 6862189"/>
              <a:gd name="connsiteY7" fmla="*/ 130628 h 827314"/>
              <a:gd name="connsiteX8" fmla="*/ 6255657 w 6862189"/>
              <a:gd name="connsiteY8" fmla="*/ 174171 h 827314"/>
              <a:gd name="connsiteX9" fmla="*/ 6299200 w 6862189"/>
              <a:gd name="connsiteY9" fmla="*/ 188685 h 827314"/>
              <a:gd name="connsiteX10" fmla="*/ 6342743 w 6862189"/>
              <a:gd name="connsiteY10" fmla="*/ 203200 h 827314"/>
              <a:gd name="connsiteX11" fmla="*/ 6574971 w 6862189"/>
              <a:gd name="connsiteY11" fmla="*/ 217714 h 827314"/>
              <a:gd name="connsiteX12" fmla="*/ 6633028 w 6862189"/>
              <a:gd name="connsiteY12" fmla="*/ 232228 h 827314"/>
              <a:gd name="connsiteX13" fmla="*/ 6691086 w 6862189"/>
              <a:gd name="connsiteY13" fmla="*/ 319314 h 827314"/>
              <a:gd name="connsiteX14" fmla="*/ 6734628 w 6862189"/>
              <a:gd name="connsiteY14" fmla="*/ 348342 h 827314"/>
              <a:gd name="connsiteX15" fmla="*/ 6792686 w 6862189"/>
              <a:gd name="connsiteY15" fmla="*/ 406400 h 827314"/>
              <a:gd name="connsiteX16" fmla="*/ 6821714 w 6862189"/>
              <a:gd name="connsiteY16" fmla="*/ 449942 h 827314"/>
              <a:gd name="connsiteX17" fmla="*/ 6836228 w 6862189"/>
              <a:gd name="connsiteY17" fmla="*/ 725714 h 827314"/>
              <a:gd name="connsiteX18" fmla="*/ 6705600 w 6862189"/>
              <a:gd name="connsiteY18" fmla="*/ 798285 h 827314"/>
              <a:gd name="connsiteX19" fmla="*/ 6458857 w 6862189"/>
              <a:gd name="connsiteY19" fmla="*/ 783771 h 827314"/>
              <a:gd name="connsiteX20" fmla="*/ 6400800 w 6862189"/>
              <a:gd name="connsiteY20" fmla="*/ 769257 h 827314"/>
              <a:gd name="connsiteX21" fmla="*/ 4513943 w 6862189"/>
              <a:gd name="connsiteY21" fmla="*/ 783771 h 827314"/>
              <a:gd name="connsiteX22" fmla="*/ 3947886 w 6862189"/>
              <a:gd name="connsiteY22" fmla="*/ 812800 h 827314"/>
              <a:gd name="connsiteX23" fmla="*/ 3889828 w 6862189"/>
              <a:gd name="connsiteY23" fmla="*/ 827314 h 827314"/>
              <a:gd name="connsiteX24" fmla="*/ 2728686 w 6862189"/>
              <a:gd name="connsiteY24" fmla="*/ 798285 h 827314"/>
              <a:gd name="connsiteX25" fmla="*/ 2598057 w 6862189"/>
              <a:gd name="connsiteY25" fmla="*/ 769257 h 827314"/>
              <a:gd name="connsiteX26" fmla="*/ 2336800 w 6862189"/>
              <a:gd name="connsiteY26" fmla="*/ 754742 h 827314"/>
              <a:gd name="connsiteX27" fmla="*/ 1582057 w 6862189"/>
              <a:gd name="connsiteY27" fmla="*/ 725714 h 827314"/>
              <a:gd name="connsiteX28" fmla="*/ 0 w 6862189"/>
              <a:gd name="connsiteY28" fmla="*/ 696685 h 827314"/>
              <a:gd name="connsiteX29" fmla="*/ 43543 w 6862189"/>
              <a:gd name="connsiteY29" fmla="*/ 667657 h 827314"/>
              <a:gd name="connsiteX30" fmla="*/ 159657 w 6862189"/>
              <a:gd name="connsiteY30" fmla="*/ 638628 h 827314"/>
              <a:gd name="connsiteX31" fmla="*/ 203200 w 6862189"/>
              <a:gd name="connsiteY31" fmla="*/ 624114 h 827314"/>
              <a:gd name="connsiteX32" fmla="*/ 246743 w 6862189"/>
              <a:gd name="connsiteY32" fmla="*/ 595085 h 827314"/>
              <a:gd name="connsiteX33" fmla="*/ 333828 w 6862189"/>
              <a:gd name="connsiteY33" fmla="*/ 566057 h 827314"/>
              <a:gd name="connsiteX34" fmla="*/ 377371 w 6862189"/>
              <a:gd name="connsiteY34" fmla="*/ 551542 h 827314"/>
              <a:gd name="connsiteX35" fmla="*/ 420914 w 6862189"/>
              <a:gd name="connsiteY35" fmla="*/ 537028 h 827314"/>
              <a:gd name="connsiteX36" fmla="*/ 464457 w 6862189"/>
              <a:gd name="connsiteY36" fmla="*/ 522514 h 827314"/>
              <a:gd name="connsiteX37" fmla="*/ 595086 w 6862189"/>
              <a:gd name="connsiteY37" fmla="*/ 449942 h 827314"/>
              <a:gd name="connsiteX38" fmla="*/ 667657 w 6862189"/>
              <a:gd name="connsiteY38" fmla="*/ 435428 h 827314"/>
              <a:gd name="connsiteX39" fmla="*/ 711200 w 6862189"/>
              <a:gd name="connsiteY39" fmla="*/ 406400 h 827314"/>
              <a:gd name="connsiteX40" fmla="*/ 856343 w 6862189"/>
              <a:gd name="connsiteY40" fmla="*/ 377371 h 827314"/>
              <a:gd name="connsiteX41" fmla="*/ 1001486 w 6862189"/>
              <a:gd name="connsiteY41" fmla="*/ 319314 h 827314"/>
              <a:gd name="connsiteX42" fmla="*/ 1132114 w 6862189"/>
              <a:gd name="connsiteY42" fmla="*/ 304800 h 827314"/>
              <a:gd name="connsiteX43" fmla="*/ 1219200 w 6862189"/>
              <a:gd name="connsiteY43" fmla="*/ 275771 h 827314"/>
              <a:gd name="connsiteX44" fmla="*/ 1262743 w 6862189"/>
              <a:gd name="connsiteY44" fmla="*/ 261257 h 827314"/>
              <a:gd name="connsiteX45" fmla="*/ 1349828 w 6862189"/>
              <a:gd name="connsiteY45" fmla="*/ 246742 h 827314"/>
              <a:gd name="connsiteX46" fmla="*/ 1378857 w 6862189"/>
              <a:gd name="connsiteY46" fmla="*/ 203200 h 827314"/>
              <a:gd name="connsiteX47" fmla="*/ 1422400 w 6862189"/>
              <a:gd name="connsiteY47" fmla="*/ 188685 h 827314"/>
              <a:gd name="connsiteX48" fmla="*/ 1538514 w 6862189"/>
              <a:gd name="connsiteY48" fmla="*/ 159657 h 827314"/>
              <a:gd name="connsiteX49" fmla="*/ 1611086 w 6862189"/>
              <a:gd name="connsiteY49" fmla="*/ 145142 h 827314"/>
              <a:gd name="connsiteX50" fmla="*/ 1756228 w 6862189"/>
              <a:gd name="connsiteY50" fmla="*/ 101600 h 827314"/>
              <a:gd name="connsiteX51" fmla="*/ 2104571 w 6862189"/>
              <a:gd name="connsiteY51" fmla="*/ 87085 h 827314"/>
              <a:gd name="connsiteX52" fmla="*/ 2148114 w 6862189"/>
              <a:gd name="connsiteY52" fmla="*/ 58057 h 827314"/>
              <a:gd name="connsiteX53" fmla="*/ 2206171 w 6862189"/>
              <a:gd name="connsiteY53" fmla="*/ 43542 h 827314"/>
              <a:gd name="connsiteX54" fmla="*/ 2293257 w 6862189"/>
              <a:gd name="connsiteY54" fmla="*/ 14514 h 827314"/>
              <a:gd name="connsiteX55" fmla="*/ 2336800 w 6862189"/>
              <a:gd name="connsiteY55" fmla="*/ 0 h 827314"/>
              <a:gd name="connsiteX56" fmla="*/ 2540000 w 6862189"/>
              <a:gd name="connsiteY56" fmla="*/ 29028 h 827314"/>
              <a:gd name="connsiteX57" fmla="*/ 2583543 w 6862189"/>
              <a:gd name="connsiteY57" fmla="*/ 43542 h 827314"/>
              <a:gd name="connsiteX58" fmla="*/ 2989943 w 6862189"/>
              <a:gd name="connsiteY58" fmla="*/ 29028 h 827314"/>
              <a:gd name="connsiteX59" fmla="*/ 3048000 w 6862189"/>
              <a:gd name="connsiteY59" fmla="*/ 14514 h 827314"/>
              <a:gd name="connsiteX60" fmla="*/ 3222171 w 6862189"/>
              <a:gd name="connsiteY60" fmla="*/ 29028 h 827314"/>
              <a:gd name="connsiteX61" fmla="*/ 3425371 w 6862189"/>
              <a:gd name="connsiteY61" fmla="*/ 43542 h 827314"/>
              <a:gd name="connsiteX62" fmla="*/ 3715657 w 6862189"/>
              <a:gd name="connsiteY62" fmla="*/ 43542 h 827314"/>
              <a:gd name="connsiteX63" fmla="*/ 3991428 w 6862189"/>
              <a:gd name="connsiteY63" fmla="*/ 72571 h 827314"/>
              <a:gd name="connsiteX64" fmla="*/ 3962400 w 6862189"/>
              <a:gd name="connsiteY64" fmla="*/ 72571 h 82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6862189" h="827314">
                <a:moveTo>
                  <a:pt x="3512457" y="14514"/>
                </a:moveTo>
                <a:lnTo>
                  <a:pt x="3512457" y="14514"/>
                </a:lnTo>
                <a:cubicBezTo>
                  <a:pt x="4164771" y="86992"/>
                  <a:pt x="3459260" y="13058"/>
                  <a:pt x="5181600" y="43542"/>
                </a:cubicBezTo>
                <a:cubicBezTo>
                  <a:pt x="5215805" y="44147"/>
                  <a:pt x="5249184" y="54412"/>
                  <a:pt x="5283200" y="58057"/>
                </a:cubicBezTo>
                <a:cubicBezTo>
                  <a:pt x="5384679" y="68930"/>
                  <a:pt x="5486728" y="74425"/>
                  <a:pt x="5588000" y="87085"/>
                </a:cubicBezTo>
                <a:cubicBezTo>
                  <a:pt x="5626705" y="91923"/>
                  <a:pt x="5665255" y="98221"/>
                  <a:pt x="5704114" y="101600"/>
                </a:cubicBezTo>
                <a:cubicBezTo>
                  <a:pt x="5776573" y="107901"/>
                  <a:pt x="5849294" y="110741"/>
                  <a:pt x="5921828" y="116114"/>
                </a:cubicBezTo>
                <a:lnTo>
                  <a:pt x="6096000" y="130628"/>
                </a:lnTo>
                <a:cubicBezTo>
                  <a:pt x="6198578" y="151143"/>
                  <a:pt x="6145164" y="137340"/>
                  <a:pt x="6255657" y="174171"/>
                </a:cubicBezTo>
                <a:lnTo>
                  <a:pt x="6299200" y="188685"/>
                </a:lnTo>
                <a:cubicBezTo>
                  <a:pt x="6313714" y="193523"/>
                  <a:pt x="6327473" y="202246"/>
                  <a:pt x="6342743" y="203200"/>
                </a:cubicBezTo>
                <a:lnTo>
                  <a:pt x="6574971" y="217714"/>
                </a:lnTo>
                <a:cubicBezTo>
                  <a:pt x="6594323" y="222552"/>
                  <a:pt x="6618016" y="219092"/>
                  <a:pt x="6633028" y="232228"/>
                </a:cubicBezTo>
                <a:cubicBezTo>
                  <a:pt x="6659284" y="255202"/>
                  <a:pt x="6662057" y="299961"/>
                  <a:pt x="6691086" y="319314"/>
                </a:cubicBezTo>
                <a:lnTo>
                  <a:pt x="6734628" y="348342"/>
                </a:lnTo>
                <a:cubicBezTo>
                  <a:pt x="6766297" y="443345"/>
                  <a:pt x="6722313" y="350101"/>
                  <a:pt x="6792686" y="406400"/>
                </a:cubicBezTo>
                <a:cubicBezTo>
                  <a:pt x="6806307" y="417297"/>
                  <a:pt x="6812038" y="435428"/>
                  <a:pt x="6821714" y="449942"/>
                </a:cubicBezTo>
                <a:cubicBezTo>
                  <a:pt x="6854764" y="549091"/>
                  <a:pt x="6885925" y="605022"/>
                  <a:pt x="6836228" y="725714"/>
                </a:cubicBezTo>
                <a:cubicBezTo>
                  <a:pt x="6820348" y="764280"/>
                  <a:pt x="6745432" y="785008"/>
                  <a:pt x="6705600" y="798285"/>
                </a:cubicBezTo>
                <a:cubicBezTo>
                  <a:pt x="6623352" y="793447"/>
                  <a:pt x="6540876" y="791582"/>
                  <a:pt x="6458857" y="783771"/>
                </a:cubicBezTo>
                <a:cubicBezTo>
                  <a:pt x="6438999" y="781880"/>
                  <a:pt x="6420748" y="769257"/>
                  <a:pt x="6400800" y="769257"/>
                </a:cubicBezTo>
                <a:lnTo>
                  <a:pt x="4513943" y="783771"/>
                </a:lnTo>
                <a:cubicBezTo>
                  <a:pt x="4357899" y="788972"/>
                  <a:pt x="4125356" y="785497"/>
                  <a:pt x="3947886" y="812800"/>
                </a:cubicBezTo>
                <a:cubicBezTo>
                  <a:pt x="3928170" y="815833"/>
                  <a:pt x="3909181" y="822476"/>
                  <a:pt x="3889828" y="827314"/>
                </a:cubicBezTo>
                <a:cubicBezTo>
                  <a:pt x="3740816" y="824788"/>
                  <a:pt x="3030406" y="821495"/>
                  <a:pt x="2728686" y="798285"/>
                </a:cubicBezTo>
                <a:cubicBezTo>
                  <a:pt x="2293929" y="764842"/>
                  <a:pt x="2957093" y="801897"/>
                  <a:pt x="2598057" y="769257"/>
                </a:cubicBezTo>
                <a:cubicBezTo>
                  <a:pt x="2511195" y="761360"/>
                  <a:pt x="2423827" y="760544"/>
                  <a:pt x="2336800" y="754742"/>
                </a:cubicBezTo>
                <a:cubicBezTo>
                  <a:pt x="1858357" y="722845"/>
                  <a:pt x="2590886" y="746026"/>
                  <a:pt x="1582057" y="725714"/>
                </a:cubicBezTo>
                <a:lnTo>
                  <a:pt x="0" y="696685"/>
                </a:lnTo>
                <a:cubicBezTo>
                  <a:pt x="14514" y="687009"/>
                  <a:pt x="27941" y="675458"/>
                  <a:pt x="43543" y="667657"/>
                </a:cubicBezTo>
                <a:cubicBezTo>
                  <a:pt x="76725" y="651066"/>
                  <a:pt x="126526" y="646911"/>
                  <a:pt x="159657" y="638628"/>
                </a:cubicBezTo>
                <a:cubicBezTo>
                  <a:pt x="174500" y="634917"/>
                  <a:pt x="188686" y="628952"/>
                  <a:pt x="203200" y="624114"/>
                </a:cubicBezTo>
                <a:cubicBezTo>
                  <a:pt x="217714" y="614438"/>
                  <a:pt x="230802" y="602170"/>
                  <a:pt x="246743" y="595085"/>
                </a:cubicBezTo>
                <a:cubicBezTo>
                  <a:pt x="274704" y="582658"/>
                  <a:pt x="304800" y="575733"/>
                  <a:pt x="333828" y="566057"/>
                </a:cubicBezTo>
                <a:lnTo>
                  <a:pt x="377371" y="551542"/>
                </a:lnTo>
                <a:lnTo>
                  <a:pt x="420914" y="537028"/>
                </a:lnTo>
                <a:lnTo>
                  <a:pt x="464457" y="522514"/>
                </a:lnTo>
                <a:cubicBezTo>
                  <a:pt x="529314" y="479276"/>
                  <a:pt x="533776" y="465270"/>
                  <a:pt x="595086" y="449942"/>
                </a:cubicBezTo>
                <a:cubicBezTo>
                  <a:pt x="619019" y="443959"/>
                  <a:pt x="643467" y="440266"/>
                  <a:pt x="667657" y="435428"/>
                </a:cubicBezTo>
                <a:cubicBezTo>
                  <a:pt x="682171" y="425752"/>
                  <a:pt x="695598" y="414201"/>
                  <a:pt x="711200" y="406400"/>
                </a:cubicBezTo>
                <a:cubicBezTo>
                  <a:pt x="751736" y="386132"/>
                  <a:pt x="818892" y="382721"/>
                  <a:pt x="856343" y="377371"/>
                </a:cubicBezTo>
                <a:cubicBezTo>
                  <a:pt x="898289" y="356398"/>
                  <a:pt x="955363" y="324439"/>
                  <a:pt x="1001486" y="319314"/>
                </a:cubicBezTo>
                <a:lnTo>
                  <a:pt x="1132114" y="304800"/>
                </a:lnTo>
                <a:lnTo>
                  <a:pt x="1219200" y="275771"/>
                </a:lnTo>
                <a:cubicBezTo>
                  <a:pt x="1233714" y="270933"/>
                  <a:pt x="1247652" y="263772"/>
                  <a:pt x="1262743" y="261257"/>
                </a:cubicBezTo>
                <a:lnTo>
                  <a:pt x="1349828" y="246742"/>
                </a:lnTo>
                <a:cubicBezTo>
                  <a:pt x="1359504" y="232228"/>
                  <a:pt x="1365236" y="214097"/>
                  <a:pt x="1378857" y="203200"/>
                </a:cubicBezTo>
                <a:cubicBezTo>
                  <a:pt x="1390804" y="193643"/>
                  <a:pt x="1407640" y="192711"/>
                  <a:pt x="1422400" y="188685"/>
                </a:cubicBezTo>
                <a:cubicBezTo>
                  <a:pt x="1460890" y="178188"/>
                  <a:pt x="1499393" y="167482"/>
                  <a:pt x="1538514" y="159657"/>
                </a:cubicBezTo>
                <a:cubicBezTo>
                  <a:pt x="1562705" y="154819"/>
                  <a:pt x="1587285" y="151633"/>
                  <a:pt x="1611086" y="145142"/>
                </a:cubicBezTo>
                <a:cubicBezTo>
                  <a:pt x="1629619" y="140087"/>
                  <a:pt x="1725514" y="103794"/>
                  <a:pt x="1756228" y="101600"/>
                </a:cubicBezTo>
                <a:cubicBezTo>
                  <a:pt x="1872148" y="93320"/>
                  <a:pt x="1988457" y="91923"/>
                  <a:pt x="2104571" y="87085"/>
                </a:cubicBezTo>
                <a:cubicBezTo>
                  <a:pt x="2119085" y="77409"/>
                  <a:pt x="2132081" y="64929"/>
                  <a:pt x="2148114" y="58057"/>
                </a:cubicBezTo>
                <a:cubicBezTo>
                  <a:pt x="2166449" y="50199"/>
                  <a:pt x="2187064" y="49274"/>
                  <a:pt x="2206171" y="43542"/>
                </a:cubicBezTo>
                <a:cubicBezTo>
                  <a:pt x="2235479" y="34749"/>
                  <a:pt x="2264228" y="24190"/>
                  <a:pt x="2293257" y="14514"/>
                </a:cubicBezTo>
                <a:lnTo>
                  <a:pt x="2336800" y="0"/>
                </a:lnTo>
                <a:cubicBezTo>
                  <a:pt x="2444695" y="35964"/>
                  <a:pt x="2317408" y="-2770"/>
                  <a:pt x="2540000" y="29028"/>
                </a:cubicBezTo>
                <a:cubicBezTo>
                  <a:pt x="2555146" y="31192"/>
                  <a:pt x="2569029" y="38704"/>
                  <a:pt x="2583543" y="43542"/>
                </a:cubicBezTo>
                <a:cubicBezTo>
                  <a:pt x="2719010" y="38704"/>
                  <a:pt x="2854654" y="37483"/>
                  <a:pt x="2989943" y="29028"/>
                </a:cubicBezTo>
                <a:cubicBezTo>
                  <a:pt x="3009852" y="27784"/>
                  <a:pt x="3028052" y="14514"/>
                  <a:pt x="3048000" y="14514"/>
                </a:cubicBezTo>
                <a:cubicBezTo>
                  <a:pt x="3106258" y="14514"/>
                  <a:pt x="3164084" y="24560"/>
                  <a:pt x="3222171" y="29028"/>
                </a:cubicBezTo>
                <a:cubicBezTo>
                  <a:pt x="3289877" y="34236"/>
                  <a:pt x="3357494" y="41546"/>
                  <a:pt x="3425371" y="43542"/>
                </a:cubicBezTo>
                <a:cubicBezTo>
                  <a:pt x="3522091" y="46387"/>
                  <a:pt x="3618895" y="43542"/>
                  <a:pt x="3715657" y="43542"/>
                </a:cubicBezTo>
                <a:lnTo>
                  <a:pt x="3991428" y="72571"/>
                </a:lnTo>
                <a:lnTo>
                  <a:pt x="3962400" y="72571"/>
                </a:lnTo>
              </a:path>
            </a:pathLst>
          </a:custGeom>
          <a:solidFill>
            <a:schemeClr val="accent5">
              <a:lumMod val="40000"/>
              <a:lumOff val="60000"/>
              <a:alpha val="46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es-ES" sz="1600" b="1" dirty="0" err="1">
                <a:solidFill>
                  <a:srgbClr val="1F497D"/>
                </a:solidFill>
                <a:ea typeface="Calibri"/>
                <a:cs typeface="Calibri"/>
              </a:rPr>
              <a:t>Munay</a:t>
            </a:r>
            <a:r>
              <a:rPr lang="es-ES" sz="1600" b="1" dirty="0">
                <a:solidFill>
                  <a:srgbClr val="1F497D"/>
                </a:solidFill>
                <a:ea typeface="Calibri"/>
                <a:cs typeface="Calibri"/>
              </a:rPr>
              <a:t> Río Abierto </a:t>
            </a:r>
            <a:r>
              <a:rPr lang="es-ES" sz="1400" dirty="0">
                <a:solidFill>
                  <a:prstClr val="black"/>
                </a:solidFill>
                <a:ea typeface="Calibri"/>
                <a:cs typeface="Calibri"/>
              </a:rPr>
              <a:t>c/ General Palanca, 24 -28045 Madrid &lt;M&gt; Delicias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es-ES" sz="1400" dirty="0">
                <a:solidFill>
                  <a:prstClr val="black"/>
                </a:solidFill>
                <a:ea typeface="Calibri"/>
                <a:cs typeface="Calibri"/>
              </a:rPr>
              <a:t> </a:t>
            </a:r>
            <a:r>
              <a:rPr lang="es-ES" sz="1400" dirty="0">
                <a:solidFill>
                  <a:prstClr val="black"/>
                </a:solidFill>
                <a:ea typeface="Calibri"/>
                <a:cs typeface="Calibri"/>
                <a:hlinkClick r:id="rId4"/>
              </a:rPr>
              <a:t>http://munayrioabierto.es</a:t>
            </a:r>
            <a:r>
              <a:rPr lang="es-ES" sz="1400" dirty="0">
                <a:solidFill>
                  <a:prstClr val="black"/>
                </a:solidFill>
                <a:ea typeface="Calibri"/>
                <a:cs typeface="Calibri"/>
              </a:rPr>
              <a:t>  - </a:t>
            </a:r>
            <a:r>
              <a:rPr lang="es-ES" sz="1400" dirty="0">
                <a:solidFill>
                  <a:prstClr val="black"/>
                </a:solidFill>
                <a:ea typeface="Calibri"/>
                <a:cs typeface="Calibri"/>
                <a:hlinkClick r:id="rId5"/>
              </a:rPr>
              <a:t>munayrioabierto@gmail.com</a:t>
            </a:r>
            <a:r>
              <a:rPr lang="es-ES" sz="1400" dirty="0">
                <a:solidFill>
                  <a:prstClr val="black"/>
                </a:solidFill>
                <a:ea typeface="Calibri"/>
                <a:cs typeface="Calibri"/>
              </a:rPr>
              <a:t> -</a:t>
            </a:r>
            <a:r>
              <a:rPr lang="es-ES" sz="1400" dirty="0" err="1">
                <a:solidFill>
                  <a:prstClr val="black"/>
                </a:solidFill>
                <a:ea typeface="Calibri"/>
                <a:cs typeface="Calibri"/>
              </a:rPr>
              <a:t>Tlf</a:t>
            </a:r>
            <a:r>
              <a:rPr lang="es-ES" sz="1400" dirty="0">
                <a:solidFill>
                  <a:prstClr val="black"/>
                </a:solidFill>
                <a:ea typeface="Calibri"/>
                <a:cs typeface="Calibri"/>
              </a:rPr>
              <a:t>: 651 840 300</a:t>
            </a:r>
          </a:p>
        </p:txBody>
      </p:sp>
    </p:spTree>
    <p:extLst>
      <p:ext uri="{BB962C8B-B14F-4D97-AF65-F5344CB8AC3E}">
        <p14:creationId xmlns:p14="http://schemas.microsoft.com/office/powerpoint/2010/main" val="5595335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78</Words>
  <Application>Microsoft Office PowerPoint</Application>
  <PresentationFormat>Panorámica</PresentationFormat>
  <Paragraphs>25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Lola Bastos Sancho</dc:creator>
  <cp:lastModifiedBy>Lola Bastos Sancho</cp:lastModifiedBy>
  <cp:revision>1</cp:revision>
  <dcterms:created xsi:type="dcterms:W3CDTF">2018-01-07T22:36:00Z</dcterms:created>
  <dcterms:modified xsi:type="dcterms:W3CDTF">2018-01-07T22:46:04Z</dcterms:modified>
</cp:coreProperties>
</file>